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4371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- мероприятие социального </a:t>
            </a:r>
            <a:r>
              <a:rPr lang="ru-RU" dirty="0"/>
              <a:t>проекта </a:t>
            </a:r>
            <a:r>
              <a:rPr lang="ru-RU" b="1" dirty="0"/>
              <a:t>"Школа прирожденного педагога"</a:t>
            </a:r>
            <a:r>
              <a:rPr lang="ru-RU" dirty="0"/>
              <a:t> МБОУ "СОШ №175"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1844824"/>
            <a:ext cx="8587680" cy="17526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accent6">
                    <a:lumMod val="75000"/>
                  </a:schemeClr>
                </a:solidFill>
              </a:rPr>
              <a:t>ПОГРУЖЕНИЕ В ПЕДАГОГИКУ</a:t>
            </a:r>
            <a:endParaRPr lang="ru-RU" sz="6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313"/>
            <a:ext cx="1512168" cy="143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743200" y="434245"/>
            <a:ext cx="5933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ПСИХОЛОГО-ПЕДАГОГИЧЕСКИЕ КЛАССЫ  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КГПУ им. В. П. Астафьева</a:t>
            </a:r>
          </a:p>
        </p:txBody>
      </p:sp>
    </p:spTree>
    <p:extLst>
      <p:ext uri="{BB962C8B-B14F-4D97-AF65-F5344CB8AC3E}">
        <p14:creationId xmlns:p14="http://schemas.microsoft.com/office/powerpoint/2010/main" val="259538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Расписание Погружения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10:00 – Открытие погружения.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10:05 </a:t>
            </a:r>
            <a:r>
              <a:rPr lang="ru-RU" dirty="0"/>
              <a:t>– Инструктаж.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10:15 </a:t>
            </a:r>
            <a:r>
              <a:rPr lang="ru-RU" dirty="0"/>
              <a:t>– Деление на группы.</a:t>
            </a:r>
          </a:p>
          <a:p>
            <a:pPr marL="0" indent="0">
              <a:buNone/>
            </a:pPr>
            <a:r>
              <a:rPr lang="ru-RU" b="1" dirty="0"/>
              <a:t>10:20 – Начало 1 блока «Учись учиться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12:00 – Обед</a:t>
            </a:r>
          </a:p>
          <a:p>
            <a:pPr marL="0" indent="0">
              <a:buNone/>
            </a:pPr>
            <a:r>
              <a:rPr lang="ru-RU" b="1" dirty="0" smtClean="0"/>
              <a:t>12:30 – </a:t>
            </a:r>
            <a:r>
              <a:rPr lang="ru-RU" b="1" dirty="0"/>
              <a:t>Начало </a:t>
            </a:r>
            <a:r>
              <a:rPr lang="ru-RU" b="1" dirty="0" smtClean="0"/>
              <a:t>2 </a:t>
            </a:r>
            <a:r>
              <a:rPr lang="ru-RU" b="1" dirty="0"/>
              <a:t>блока </a:t>
            </a:r>
            <a:r>
              <a:rPr lang="ru-RU" b="1" dirty="0" smtClean="0"/>
              <a:t>«Стань лидером»</a:t>
            </a:r>
          </a:p>
          <a:p>
            <a:pPr marL="0" indent="0">
              <a:buNone/>
            </a:pPr>
            <a:r>
              <a:rPr lang="ru-RU" dirty="0" smtClean="0"/>
              <a:t>14:00 - Рефлексия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69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 блок </a:t>
            </a:r>
            <a:r>
              <a:rPr lang="ru-RU" b="1" dirty="0"/>
              <a:t>«Учись учиться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Тема 1. Функциональная грамотность</a:t>
            </a:r>
          </a:p>
          <a:p>
            <a:r>
              <a:rPr lang="ru-RU" dirty="0" smtClean="0"/>
              <a:t>Тема 2. Читательская грамотность</a:t>
            </a:r>
          </a:p>
          <a:p>
            <a:r>
              <a:rPr lang="ru-RU" dirty="0" smtClean="0"/>
              <a:t>Тема 3. Креативное мышление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0382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2 блок «Стань лидером»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Тема 1. Типы лидерства</a:t>
            </a:r>
          </a:p>
          <a:p>
            <a:r>
              <a:rPr lang="ru-RU" dirty="0" smtClean="0"/>
              <a:t>Тема 2. Эмоциональное лидерство</a:t>
            </a:r>
          </a:p>
          <a:p>
            <a:r>
              <a:rPr lang="ru-RU" dirty="0" smtClean="0"/>
              <a:t>Тема 3. Организаторское лидерство</a:t>
            </a:r>
          </a:p>
          <a:p>
            <a:r>
              <a:rPr lang="ru-RU" dirty="0" smtClean="0"/>
              <a:t>Тема 4. Экспертное лидерство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5617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108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- мероприятие социального проекта "Школа прирожденного педагога" МБОУ "СОШ №175"</vt:lpstr>
      <vt:lpstr>Расписание Погружения</vt:lpstr>
      <vt:lpstr>1 блок «Учись учиться»</vt:lpstr>
      <vt:lpstr>2 блок «Стань лидером»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мероприятие социального проекта "Школа прирожденного педагога" МБОУ "СОШ №175"</dc:title>
  <dc:creator>Кабинет 20</dc:creator>
  <cp:lastModifiedBy>Кабинет 20</cp:lastModifiedBy>
  <cp:revision>2</cp:revision>
  <dcterms:created xsi:type="dcterms:W3CDTF">2025-01-18T02:47:12Z</dcterms:created>
  <dcterms:modified xsi:type="dcterms:W3CDTF">2025-01-24T04:59:54Z</dcterms:modified>
</cp:coreProperties>
</file>